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963680" y="5921640"/>
            <a:ext cx="5311440" cy="4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D1C865E-BF19-43C9-9C78-A9F01A02D394}" type="author">
              <a:rPr b="0" lang="pt-PT" sz="218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fld>
            <a:endParaRPr b="0" lang="pt-PT" sz="218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PT" sz="4400" spc="-1" strike="noStrike">
                <a:latin typeface="Arial"/>
              </a:rPr>
              <a:t>Click to edit the title text format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Click to edit the outline text format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Second Outline Level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Third Outline Level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Fourth Outline Level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Fifth Outline Level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Sixth Outline Level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Seventh Outline Level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New picture" descr=""/>
          <p:cNvPicPr/>
          <p:nvPr/>
        </p:nvPicPr>
        <p:blipFill>
          <a:blip r:embed="rId1"/>
          <a:stretch/>
        </p:blipFill>
        <p:spPr>
          <a:xfrm>
            <a:off x="2315880" y="23400"/>
            <a:ext cx="7559280" cy="683388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transition spd="med" advTm="2000">
    <p:pull dir="d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53" name="New picture" descr=""/>
          <p:cNvPicPr/>
          <p:nvPr/>
        </p:nvPicPr>
        <p:blipFill>
          <a:blip r:embed="rId1"/>
          <a:stretch/>
        </p:blipFill>
        <p:spPr>
          <a:xfrm>
            <a:off x="2303280" y="0"/>
            <a:ext cx="7584840" cy="685728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pull dir="d"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55" name="New picture" descr=""/>
          <p:cNvPicPr/>
          <p:nvPr/>
        </p:nvPicPr>
        <p:blipFill>
          <a:blip r:embed="rId1"/>
          <a:stretch/>
        </p:blipFill>
        <p:spPr>
          <a:xfrm>
            <a:off x="2310120" y="0"/>
            <a:ext cx="7571160" cy="684468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wipe dir="u"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New picture" descr=""/>
          <p:cNvPicPr/>
          <p:nvPr/>
        </p:nvPicPr>
        <p:blipFill>
          <a:blip r:embed="rId1"/>
          <a:stretch/>
        </p:blipFill>
        <p:spPr>
          <a:xfrm>
            <a:off x="2351880" y="68400"/>
            <a:ext cx="7487280" cy="676908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pull dir="d"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58" name="New picture" descr=""/>
          <p:cNvPicPr/>
          <p:nvPr/>
        </p:nvPicPr>
        <p:blipFill>
          <a:blip r:embed="rId1"/>
          <a:stretch/>
        </p:blipFill>
        <p:spPr>
          <a:xfrm>
            <a:off x="2274120" y="-3600"/>
            <a:ext cx="7643160" cy="690984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wipe dir="u"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60" name="New picture" descr=""/>
          <p:cNvPicPr/>
          <p:nvPr/>
        </p:nvPicPr>
        <p:blipFill>
          <a:blip r:embed="rId1"/>
          <a:stretch/>
        </p:blipFill>
        <p:spPr>
          <a:xfrm>
            <a:off x="2279880" y="-3600"/>
            <a:ext cx="7631280" cy="689904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pull dir="d"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62" name="New picture" descr=""/>
          <p:cNvPicPr/>
          <p:nvPr/>
        </p:nvPicPr>
        <p:blipFill>
          <a:blip r:embed="rId1"/>
          <a:stretch/>
        </p:blipFill>
        <p:spPr>
          <a:xfrm>
            <a:off x="2279880" y="0"/>
            <a:ext cx="7631280" cy="689904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wipe dir="u"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64" name="New picture" descr=""/>
          <p:cNvPicPr/>
          <p:nvPr/>
        </p:nvPicPr>
        <p:blipFill>
          <a:blip r:embed="rId1"/>
          <a:stretch/>
        </p:blipFill>
        <p:spPr>
          <a:xfrm>
            <a:off x="2315880" y="-3600"/>
            <a:ext cx="7559280" cy="683388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pull dir="d"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2305080" y="360"/>
            <a:ext cx="7581600" cy="6857280"/>
          </a:xfrm>
          <a:prstGeom prst="rect">
            <a:avLst/>
          </a:prstGeom>
          <a:ln>
            <a:noFill/>
          </a:ln>
        </p:spPr>
      </p:pic>
    </p:spTree>
  </p:cSld>
  <p:transition spd="med" advTm="3000">
    <p:pull dir="d"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305080" y="0"/>
            <a:ext cx="7581240" cy="6856920"/>
          </a:xfrm>
          <a:prstGeom prst="rect">
            <a:avLst/>
          </a:prstGeom>
          <a:ln>
            <a:noFill/>
          </a:ln>
        </p:spPr>
      </p:pic>
    </p:spTree>
  </p:cSld>
  <p:transition spd="med">
    <p:wipe dir="u"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New picture" descr=""/>
          <p:cNvPicPr/>
          <p:nvPr/>
        </p:nvPicPr>
        <p:blipFill>
          <a:blip r:embed="rId1"/>
          <a:stretch/>
        </p:blipFill>
        <p:spPr>
          <a:xfrm>
            <a:off x="2303280" y="360"/>
            <a:ext cx="7584840" cy="685728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5000">
    <p:zoom dir="out"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New picture" descr=""/>
          <p:cNvPicPr/>
          <p:nvPr/>
        </p:nvPicPr>
        <p:blipFill>
          <a:blip r:embed="rId1"/>
          <a:stretch/>
        </p:blipFill>
        <p:spPr>
          <a:xfrm>
            <a:off x="2310120" y="0"/>
            <a:ext cx="7571160" cy="684468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3000">
    <p:wipe dir="u"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New picture" descr=""/>
          <p:cNvPicPr/>
          <p:nvPr/>
        </p:nvPicPr>
        <p:blipFill>
          <a:blip r:embed="rId1"/>
          <a:stretch/>
        </p:blipFill>
        <p:spPr>
          <a:xfrm>
            <a:off x="2310120" y="6480"/>
            <a:ext cx="7571160" cy="684468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3000">
    <p:wheel spokes="1"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New picture" descr=""/>
          <p:cNvPicPr/>
          <p:nvPr/>
        </p:nvPicPr>
        <p:blipFill>
          <a:blip r:embed="rId1"/>
          <a:stretch/>
        </p:blipFill>
        <p:spPr>
          <a:xfrm>
            <a:off x="2448000" y="0"/>
            <a:ext cx="7631280" cy="689904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wipe dir="u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rcRect l="0" t="0" r="0" b="23456"/>
          <a:stretch/>
        </p:blipFill>
        <p:spPr>
          <a:xfrm>
            <a:off x="2299320" y="23400"/>
            <a:ext cx="7593120" cy="6811200"/>
          </a:xfrm>
          <a:prstGeom prst="rect">
            <a:avLst/>
          </a:prstGeom>
          <a:ln>
            <a:noFill/>
          </a:ln>
        </p:spPr>
      </p:pic>
    </p:spTree>
  </p:cSld>
  <p:transition spd="med" advTm="2000">
    <p:blinds dir="vert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47" name="New picture" descr=""/>
          <p:cNvPicPr/>
          <p:nvPr/>
        </p:nvPicPr>
        <p:blipFill>
          <a:blip r:embed="rId1"/>
          <a:stretch/>
        </p:blipFill>
        <p:spPr>
          <a:xfrm>
            <a:off x="2310120" y="0"/>
            <a:ext cx="7571160" cy="684468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3000">
    <p:wipe dir="u"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49" name="New picture" descr=""/>
          <p:cNvPicPr/>
          <p:nvPr/>
        </p:nvPicPr>
        <p:blipFill>
          <a:blip r:embed="rId1"/>
          <a:stretch/>
        </p:blipFill>
        <p:spPr>
          <a:xfrm>
            <a:off x="2310120" y="0"/>
            <a:ext cx="7571160" cy="684468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wipe dir="d"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6400800" y="1535760"/>
            <a:ext cx="5485320" cy="48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PT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Add Text Here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51" name="New picture" descr=""/>
          <p:cNvPicPr/>
          <p:nvPr/>
        </p:nvPicPr>
        <p:blipFill>
          <a:blip r:embed="rId1"/>
          <a:stretch/>
        </p:blipFill>
        <p:spPr>
          <a:xfrm>
            <a:off x="2279880" y="0"/>
            <a:ext cx="7631280" cy="689904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transition spd="med" advTm="2000">
    <p:wipe dir="u"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SBT-Powerpoint-Template</Template>
  <TotalTime>124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2015-03-05T15:09:26Z</dcterms:created>
  <dc:creator>Stephanie Ayer</dc:creator>
  <dc:description/>
  <dc:language>pt-PT</dc:language>
  <cp:lastModifiedBy/>
  <dcterms:modified xsi:type="dcterms:W3CDTF">2018-10-31T17:49:08Z</dcterms:modified>
  <cp:revision>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PresentationFormat">
    <vt:lpwstr>Widescreen</vt:lpwstr>
  </property>
  <property fmtid="{D5CDD505-2E9C-101B-9397-08002B2CF9AE}" pid="6" name="ScaleCrop">
    <vt:bool>0</vt:bool>
  </property>
  <property fmtid="{D5CDD505-2E9C-101B-9397-08002B2CF9AE}" pid="7" name="ShareDoc">
    <vt:bool>0</vt:bool>
  </property>
  <property fmtid="{D5CDD505-2E9C-101B-9397-08002B2CF9AE}" pid="8" name="Slides">
    <vt:i4>1</vt:i4>
  </property>
</Properties>
</file>